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3"/>
  </p:notesMasterIdLst>
  <p:sldIdLst>
    <p:sldId id="71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838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5791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005C-C9F2-47BB-98AC-EC0BF62D7F2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EAC6A-2DB7-4B7E-99BC-08FBE98C8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0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3C63B8B-BA96-4A41-BAFA-A5730A0B7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56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7B990BF-09CB-4425-B84E-588CDA5EA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38945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5C2358-8CEF-4A1F-B189-4E1598E71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160050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 bwMode="auto">
          <a:xfrm>
            <a:off x="46038" y="25400"/>
            <a:ext cx="639762" cy="639763"/>
          </a:xfrm>
          <a:prstGeom prst="ellipse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7" descr="http://t1.gstatic.com/images?q=tbn:ANd9GcT18MQC-i7YqeIDjgqXwAah3RCeZo391gfnrxXBcXpyEq2YzwNBv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8" t="10559" b="4968"/>
          <a:stretch>
            <a:fillRect/>
          </a:stretch>
        </p:blipFill>
        <p:spPr bwMode="auto">
          <a:xfrm>
            <a:off x="182563" y="165100"/>
            <a:ext cx="388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336600"/>
              </a:buClr>
              <a:buFont typeface="Wingdings" pitchFamily="2" charset="2"/>
              <a:buChar char="§"/>
              <a:defRPr sz="1800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336600"/>
              </a:buClr>
              <a:defRPr sz="1600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336600"/>
              </a:buClr>
              <a:defRPr sz="1600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336600"/>
              </a:buClr>
              <a:defRPr sz="1600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336600"/>
              </a:buClr>
              <a:defRPr sz="1600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1600"/>
            <a:ext cx="7162800" cy="457200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3366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57950"/>
            <a:ext cx="3048000" cy="365125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Proposed Organization Structure</a:t>
            </a:r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E7589-238C-49BD-BFBE-73C45F88B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5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582F443-4968-4EEC-83C2-E9296A258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285169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05DE42-0337-47D3-9B8D-3AF0CED11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411732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1CFBE5-8834-4F82-9E30-D443167E8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40854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4F96152-4DE6-456B-A272-F00D6CB76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30103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2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BCF12DD-86AF-49E6-AE74-FD48878A9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3214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ABE126-6B5C-4770-A87F-BA064C2FA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9718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274510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Proposed Organization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171BED-D94C-4920-9518-C047D3525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32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2229" y="55987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NPA’S MANAGEMENT AND DIVISIONS 2019-2020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4255" y="2466599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Engineering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671754" y="548680"/>
            <a:ext cx="1115568" cy="64922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1699727"/>
            <a:ext cx="1112082" cy="65088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E&amp;TS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1699727"/>
            <a:ext cx="1115978" cy="65088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ED M&amp;O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1921" y="1699727"/>
            <a:ext cx="1115978" cy="65088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ED F&amp;A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4255" y="3141533"/>
            <a:ext cx="1075835" cy="528324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Land &amp; Asset Administration</a:t>
            </a:r>
          </a:p>
        </p:txBody>
      </p:sp>
      <p:cxnSp>
        <p:nvCxnSpPr>
          <p:cNvPr id="15" name="Elbow Connector 14"/>
          <p:cNvCxnSpPr>
            <a:stCxn id="8" idx="2"/>
            <a:endCxn id="9" idx="0"/>
          </p:cNvCxnSpPr>
          <p:nvPr/>
        </p:nvCxnSpPr>
        <p:spPr>
          <a:xfrm rot="5400000">
            <a:off x="2267639" y="-262173"/>
            <a:ext cx="501823" cy="342197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2"/>
            <a:endCxn id="10" idx="0"/>
          </p:cNvCxnSpPr>
          <p:nvPr/>
        </p:nvCxnSpPr>
        <p:spPr>
          <a:xfrm rot="5400000">
            <a:off x="3420741" y="890929"/>
            <a:ext cx="501823" cy="111577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2"/>
            <a:endCxn id="11" idx="0"/>
          </p:cNvCxnSpPr>
          <p:nvPr/>
        </p:nvCxnSpPr>
        <p:spPr>
          <a:xfrm rot="16200000" flipH="1">
            <a:off x="4488813" y="938629"/>
            <a:ext cx="501823" cy="102037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9" idx="2"/>
            <a:endCxn id="7" idx="1"/>
          </p:cNvCxnSpPr>
          <p:nvPr/>
        </p:nvCxnSpPr>
        <p:spPr>
          <a:xfrm rot="16200000" flipH="1">
            <a:off x="705328" y="2452848"/>
            <a:ext cx="381160" cy="176694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  <a:endCxn id="13" idx="1"/>
          </p:cNvCxnSpPr>
          <p:nvPr/>
        </p:nvCxnSpPr>
        <p:spPr>
          <a:xfrm rot="16200000" flipH="1">
            <a:off x="368368" y="2789808"/>
            <a:ext cx="1055080" cy="176694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14470" y="2466599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Marine and Operations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4470" y="3143206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Monitoring &amp; Regulation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14470" y="3819813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HSE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14470" y="4496419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Security</a:t>
            </a:r>
          </a:p>
        </p:txBody>
      </p:sp>
      <p:cxnSp>
        <p:nvCxnSpPr>
          <p:cNvPr id="37" name="Elbow Connector 36"/>
          <p:cNvCxnSpPr>
            <a:stCxn id="10" idx="2"/>
            <a:endCxn id="30" idx="1"/>
          </p:cNvCxnSpPr>
          <p:nvPr/>
        </p:nvCxnSpPr>
        <p:spPr>
          <a:xfrm rot="16200000" flipH="1">
            <a:off x="3023537" y="2440842"/>
            <a:ext cx="381160" cy="200705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31" idx="1"/>
          </p:cNvCxnSpPr>
          <p:nvPr/>
        </p:nvCxnSpPr>
        <p:spPr>
          <a:xfrm rot="16200000" flipH="1">
            <a:off x="2742507" y="2836418"/>
            <a:ext cx="943223" cy="200703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0" idx="2"/>
            <a:endCxn id="32" idx="1"/>
          </p:cNvCxnSpPr>
          <p:nvPr/>
        </p:nvCxnSpPr>
        <p:spPr>
          <a:xfrm rot="16200000" flipH="1">
            <a:off x="2346930" y="3117449"/>
            <a:ext cx="1734374" cy="200705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0" idx="2"/>
            <a:endCxn id="33" idx="1"/>
          </p:cNvCxnSpPr>
          <p:nvPr/>
        </p:nvCxnSpPr>
        <p:spPr>
          <a:xfrm rot="16200000" flipH="1">
            <a:off x="2008627" y="3455752"/>
            <a:ext cx="2410980" cy="200705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460979" y="2466599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 HR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460979" y="4230794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Finance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672629" y="4877967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Servicom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72629" y="796823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Corporate &amp; Strategic Communications</a:t>
            </a:r>
          </a:p>
        </p:txBody>
      </p:sp>
      <p:cxnSp>
        <p:nvCxnSpPr>
          <p:cNvPr id="50" name="Elbow Connector 49"/>
          <p:cNvCxnSpPr>
            <a:stCxn id="11" idx="2"/>
            <a:endCxn id="44" idx="1"/>
          </p:cNvCxnSpPr>
          <p:nvPr/>
        </p:nvCxnSpPr>
        <p:spPr>
          <a:xfrm rot="16200000" flipH="1">
            <a:off x="5164864" y="2435660"/>
            <a:ext cx="381160" cy="211069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1" idx="2"/>
            <a:endCxn id="45" idx="1"/>
          </p:cNvCxnSpPr>
          <p:nvPr/>
        </p:nvCxnSpPr>
        <p:spPr>
          <a:xfrm rot="16200000" flipH="1">
            <a:off x="4282767" y="3317757"/>
            <a:ext cx="2145355" cy="211069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05" idx="3"/>
            <a:endCxn id="46" idx="1"/>
          </p:cNvCxnSpPr>
          <p:nvPr/>
        </p:nvCxnSpPr>
        <p:spPr>
          <a:xfrm>
            <a:off x="7020272" y="3355911"/>
            <a:ext cx="652357" cy="178723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05" idx="3"/>
            <a:endCxn id="47" idx="1"/>
          </p:cNvCxnSpPr>
          <p:nvPr/>
        </p:nvCxnSpPr>
        <p:spPr>
          <a:xfrm flipV="1">
            <a:off x="7020272" y="1061999"/>
            <a:ext cx="652357" cy="229391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72629" y="1477014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Corporate &amp; Strategic Planning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72629" y="2157205"/>
            <a:ext cx="1219851" cy="41393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 Legal Services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672629" y="2717790"/>
            <a:ext cx="1219851" cy="37186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Audit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72629" y="116632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Procurement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75298" y="3191874"/>
            <a:ext cx="1219851" cy="442260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Elbow Connector 72"/>
          <p:cNvCxnSpPr>
            <a:stCxn id="8" idx="2"/>
            <a:endCxn id="105" idx="0"/>
          </p:cNvCxnSpPr>
          <p:nvPr/>
        </p:nvCxnSpPr>
        <p:spPr>
          <a:xfrm rot="16200000" flipH="1">
            <a:off x="5301986" y="125456"/>
            <a:ext cx="501823" cy="264671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443978" y="4917976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Superannuation &amp; Investment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Elbow Connector 76"/>
          <p:cNvCxnSpPr>
            <a:stCxn id="11" idx="2"/>
            <a:endCxn id="76" idx="1"/>
          </p:cNvCxnSpPr>
          <p:nvPr/>
        </p:nvCxnSpPr>
        <p:spPr>
          <a:xfrm rot="16200000" flipH="1">
            <a:off x="3930676" y="3669849"/>
            <a:ext cx="2832537" cy="194068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460979" y="3642729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Admin</a:t>
            </a:r>
          </a:p>
        </p:txBody>
      </p:sp>
      <p:sp>
        <p:nvSpPr>
          <p:cNvPr id="10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457950"/>
            <a:ext cx="2133600" cy="365125"/>
          </a:xfrm>
        </p:spPr>
        <p:txBody>
          <a:bodyPr/>
          <a:lstStyle/>
          <a:p>
            <a:pPr>
              <a:defRPr/>
            </a:pPr>
            <a:fld id="{331E7589-238C-49BD-BFBE-73C45F88BE9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cxnSp>
        <p:nvCxnSpPr>
          <p:cNvPr id="90" name="Elbow Connector 89"/>
          <p:cNvCxnSpPr>
            <a:stCxn id="11" idx="2"/>
            <a:endCxn id="75" idx="1"/>
          </p:cNvCxnSpPr>
          <p:nvPr/>
        </p:nvCxnSpPr>
        <p:spPr>
          <a:xfrm rot="16200000" flipH="1">
            <a:off x="4576799" y="3023725"/>
            <a:ext cx="1557290" cy="211069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6732240" y="1699727"/>
            <a:ext cx="288032" cy="331236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MD’s Directorate</a:t>
            </a:r>
          </a:p>
        </p:txBody>
      </p:sp>
      <p:cxnSp>
        <p:nvCxnSpPr>
          <p:cNvPr id="107" name="Elbow Connector 106"/>
          <p:cNvCxnSpPr>
            <a:stCxn id="105" idx="3"/>
            <a:endCxn id="71" idx="1"/>
          </p:cNvCxnSpPr>
          <p:nvPr/>
        </p:nvCxnSpPr>
        <p:spPr>
          <a:xfrm>
            <a:off x="7020272" y="3355911"/>
            <a:ext cx="655026" cy="5709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105" idx="3"/>
            <a:endCxn id="56" idx="1"/>
          </p:cNvCxnSpPr>
          <p:nvPr/>
        </p:nvCxnSpPr>
        <p:spPr>
          <a:xfrm flipV="1">
            <a:off x="7020272" y="1742190"/>
            <a:ext cx="652357" cy="161372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105" idx="3"/>
            <a:endCxn id="57" idx="1"/>
          </p:cNvCxnSpPr>
          <p:nvPr/>
        </p:nvCxnSpPr>
        <p:spPr>
          <a:xfrm flipV="1">
            <a:off x="7020272" y="2364171"/>
            <a:ext cx="652357" cy="99174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105" idx="3"/>
            <a:endCxn id="60" idx="1"/>
          </p:cNvCxnSpPr>
          <p:nvPr/>
        </p:nvCxnSpPr>
        <p:spPr>
          <a:xfrm flipV="1">
            <a:off x="7020272" y="2903721"/>
            <a:ext cx="652357" cy="45219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105" idx="3"/>
            <a:endCxn id="66" idx="1"/>
          </p:cNvCxnSpPr>
          <p:nvPr/>
        </p:nvCxnSpPr>
        <p:spPr>
          <a:xfrm flipV="1">
            <a:off x="7020272" y="381808"/>
            <a:ext cx="652357" cy="297410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668343" y="4271729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Abuja Liaison Office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672629" y="5516088"/>
            <a:ext cx="1219851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Overseas Liaison Office</a:t>
            </a:r>
          </a:p>
        </p:txBody>
      </p:sp>
      <p:cxnSp>
        <p:nvCxnSpPr>
          <p:cNvPr id="61" name="Elbow Connector 60"/>
          <p:cNvCxnSpPr>
            <a:stCxn id="105" idx="3"/>
            <a:endCxn id="66" idx="1"/>
          </p:cNvCxnSpPr>
          <p:nvPr/>
        </p:nvCxnSpPr>
        <p:spPr>
          <a:xfrm flipV="1">
            <a:off x="7020272" y="381808"/>
            <a:ext cx="652357" cy="297410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05" idx="3"/>
            <a:endCxn id="46" idx="1"/>
          </p:cNvCxnSpPr>
          <p:nvPr/>
        </p:nvCxnSpPr>
        <p:spPr>
          <a:xfrm>
            <a:off x="7020272" y="3355911"/>
            <a:ext cx="652357" cy="178723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05" idx="3"/>
            <a:endCxn id="55" idx="1"/>
          </p:cNvCxnSpPr>
          <p:nvPr/>
        </p:nvCxnSpPr>
        <p:spPr>
          <a:xfrm>
            <a:off x="7020272" y="3355911"/>
            <a:ext cx="652357" cy="242535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314469" y="5223413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Managers (AGM)</a:t>
            </a:r>
          </a:p>
        </p:txBody>
      </p:sp>
      <p:cxnSp>
        <p:nvCxnSpPr>
          <p:cNvPr id="79" name="Elbow Connector 78"/>
          <p:cNvCxnSpPr>
            <a:stCxn id="10" idx="2"/>
            <a:endCxn id="78" idx="1"/>
          </p:cNvCxnSpPr>
          <p:nvPr/>
        </p:nvCxnSpPr>
        <p:spPr>
          <a:xfrm rot="16200000" flipH="1">
            <a:off x="1645130" y="3819250"/>
            <a:ext cx="3137974" cy="200704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404377" y="5614553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AGM, Enterprise Risk Management</a:t>
            </a:r>
          </a:p>
        </p:txBody>
      </p:sp>
      <p:cxnSp>
        <p:nvCxnSpPr>
          <p:cNvPr id="84" name="Elbow Connector 83"/>
          <p:cNvCxnSpPr>
            <a:stCxn id="11" idx="2"/>
            <a:endCxn id="83" idx="1"/>
          </p:cNvCxnSpPr>
          <p:nvPr/>
        </p:nvCxnSpPr>
        <p:spPr>
          <a:xfrm rot="16200000" flipH="1">
            <a:off x="3562586" y="4037938"/>
            <a:ext cx="3529114" cy="154467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60998" y="5234114"/>
            <a:ext cx="1788805" cy="760878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General Managers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460979" y="3054664"/>
            <a:ext cx="1075835" cy="530352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 Medical</a:t>
            </a:r>
          </a:p>
        </p:txBody>
      </p:sp>
      <p:cxnSp>
        <p:nvCxnSpPr>
          <p:cNvPr id="65" name="Elbow Connector 64"/>
          <p:cNvCxnSpPr>
            <a:stCxn id="11" idx="2"/>
            <a:endCxn id="63" idx="1"/>
          </p:cNvCxnSpPr>
          <p:nvPr/>
        </p:nvCxnSpPr>
        <p:spPr>
          <a:xfrm rot="16200000" flipH="1">
            <a:off x="4870832" y="2729692"/>
            <a:ext cx="969225" cy="211069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EF4F9112-3716-4F55-9CCC-73FD43983C47}"/>
              </a:ext>
            </a:extLst>
          </p:cNvPr>
          <p:cNvSpPr/>
          <p:nvPr/>
        </p:nvSpPr>
        <p:spPr>
          <a:xfrm>
            <a:off x="7630037" y="6125910"/>
            <a:ext cx="1219851" cy="530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MD’s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Elbow Connector 71">
            <a:extLst>
              <a:ext uri="{FF2B5EF4-FFF2-40B4-BE49-F238E27FC236}">
                <a16:creationId xmlns:a16="http://schemas.microsoft.com/office/drawing/2014/main" xmlns="" id="{5B1C17BA-86C5-439C-B762-D6F60CCE4D93}"/>
              </a:ext>
            </a:extLst>
          </p:cNvPr>
          <p:cNvCxnSpPr>
            <a:cxnSpLocks/>
            <a:endCxn id="67" idx="1"/>
          </p:cNvCxnSpPr>
          <p:nvPr/>
        </p:nvCxnSpPr>
        <p:spPr>
          <a:xfrm rot="16200000" flipH="1">
            <a:off x="6544218" y="5305267"/>
            <a:ext cx="1849744" cy="321894"/>
          </a:xfrm>
          <a:prstGeom prst="bentConnector2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668342" y="3785423"/>
            <a:ext cx="1219851" cy="442260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GM, PPP</a:t>
            </a:r>
          </a:p>
        </p:txBody>
      </p:sp>
      <p:cxnSp>
        <p:nvCxnSpPr>
          <p:cNvPr id="86" name="Elbow Connector 85"/>
          <p:cNvCxnSpPr/>
          <p:nvPr/>
        </p:nvCxnSpPr>
        <p:spPr>
          <a:xfrm>
            <a:off x="7020272" y="3922086"/>
            <a:ext cx="655026" cy="5709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>
            <a:off x="7020272" y="4440947"/>
            <a:ext cx="655026" cy="5709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3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54115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NPA ORG VERSION 2</Template>
  <TotalTime>83663</TotalTime>
  <Words>114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11_Office Theme</vt:lpstr>
      <vt:lpstr>NPA’S MANAGEMENT AND DIVISIONS 2019-2020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NPA  Proposed Structure</dc:title>
  <dc:creator>Metzger Limited</dc:creator>
  <cp:lastModifiedBy>Usman Saidu</cp:lastModifiedBy>
  <cp:revision>1447</cp:revision>
  <cp:lastPrinted>2019-09-17T08:54:29Z</cp:lastPrinted>
  <dcterms:created xsi:type="dcterms:W3CDTF">2015-03-26T19:35:26Z</dcterms:created>
  <dcterms:modified xsi:type="dcterms:W3CDTF">2019-10-28T10:34:52Z</dcterms:modified>
</cp:coreProperties>
</file>